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KEYLOGGER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 Surya Prakash R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Aalim Muhammed Salegh College of Engineering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appreciate your time and attention.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considering our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79773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Outline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234838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93419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2185" dirty="0"/>
          </a:p>
        </p:txBody>
      </p:sp>
      <p:sp>
        <p:nvSpPr>
          <p:cNvPr id="8" name="Text 4"/>
          <p:cNvSpPr/>
          <p:nvPr/>
        </p:nvSpPr>
        <p:spPr>
          <a:xfrm>
            <a:off x="2593419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brief overview of the presentation structure and topics to be covered.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78604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Points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5978604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Highlighted key concepts and areas of focus in the cybersecurity landscape.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63789" y="5070396"/>
            <a:ext cx="267295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Strategy</a:t>
            </a:r>
            <a:endParaRPr lang="en-US" sz="2185" dirty="0"/>
          </a:p>
        </p:txBody>
      </p:sp>
      <p:sp>
        <p:nvSpPr>
          <p:cNvPr id="14" name="Text 10"/>
          <p:cNvSpPr/>
          <p:nvPr/>
        </p:nvSpPr>
        <p:spPr>
          <a:xfrm>
            <a:off x="9363789" y="5897999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Approach to addressing cybersecurity threats and the proposed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Proposed Solution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DFDFEB"/>
          </a:solidFill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2D4DF2"/>
          </a:solidFill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2168366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590073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of Multi-Factor Authentication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multi-factor authentication to add an extra layer of security for user verification.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015F98"/>
          </a:solidFill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4026098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99870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Regular Security Audits</a:t>
            </a:r>
            <a:endParaRPr lang="en-US" sz="2185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 routine security audits to identify vulnerabilities and address them promptly.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AD1F96"/>
          </a:solidFill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383" y="5883831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336887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Awareness Programs</a:t>
            </a:r>
            <a:endParaRPr lang="en-US" sz="2185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Empower users with knowledge on recognizing and mitigating cybersecurity threats through awareness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18040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Addressing Cybersecurity Threats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4140041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complex landscape of cybersecurity, the ever-evolving nature of threats presents significant challenges for organizations.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Addressing vulnerabilities amidst sophisticated attacks requires constant vigilance and proactive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02814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Development Approach</a:t>
            </a:r>
            <a:endParaRPr lang="en-US" sz="43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09336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Requirements Gathering</a:t>
            </a:r>
            <a:endParaRPr lang="en-US" sz="2185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Collaborate with stakeholders to understand system needs and objectives.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Design</a:t>
            </a:r>
            <a:endParaRPr lang="en-US" sz="2185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comprehensive plan, including architecture, interfaces, and data flow.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9718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Development &amp; Testing</a:t>
            </a:r>
            <a:endParaRPr lang="en-US" sz="2185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the design, ensuring functionality and security through rigorous testing.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003221"/>
            <a:ext cx="6920627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Algorithm and Deployment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348389" y="2230755"/>
            <a:ext cx="469570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687" y="2280761"/>
            <a:ext cx="4695706" cy="4695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815465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348389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59298" y="3204091"/>
            <a:ext cx="367010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Analysis of Detected Threats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959298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the nature and impact of the detected security breaches.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3204091"/>
            <a:ext cx="421147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Incident Response and Mitigation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8037195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strategies to address and mitigate the identified cybersecurity threats.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59298" y="4867394"/>
            <a:ext cx="4108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Adaptation of Security Protocols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959298" y="5347811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Adjusting security protocols based on the outcomes of the threat analysis.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7195" y="4867394"/>
            <a:ext cx="382285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Documentation and Reporting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8037195" y="5347811"/>
            <a:ext cx="42448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Documenting the results and preparing reports for stakeholders and future reference.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799874" y="556022"/>
            <a:ext cx="6915745" cy="63115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outlook</a:t>
            </a:r>
            <a:endParaRPr lang="en-US" sz="3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4" y="1591151"/>
            <a:ext cx="1489948" cy="1487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81575" y="2325410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90" dirty="0"/>
          </a:p>
        </p:txBody>
      </p:sp>
      <p:sp>
        <p:nvSpPr>
          <p:cNvPr id="7" name="Text 3"/>
          <p:cNvSpPr/>
          <p:nvPr/>
        </p:nvSpPr>
        <p:spPr>
          <a:xfrm>
            <a:off x="6004322" y="1954649"/>
            <a:ext cx="3292793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Security Measures</a:t>
            </a:r>
            <a:endParaRPr lang="en-US" sz="1990" dirty="0"/>
          </a:p>
        </p:txBody>
      </p:sp>
      <p:sp>
        <p:nvSpPr>
          <p:cNvPr id="8" name="Text 4"/>
          <p:cNvSpPr/>
          <p:nvPr/>
        </p:nvSpPr>
        <p:spPr>
          <a:xfrm>
            <a:off x="6004322" y="2391370"/>
            <a:ext cx="4566523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encryption and multi-factor authentication</a:t>
            </a:r>
            <a:endParaRPr lang="en-US" sz="1590" dirty="0"/>
          </a:p>
        </p:txBody>
      </p:sp>
      <p:sp>
        <p:nvSpPr>
          <p:cNvPr id="9" name="Shape 5"/>
          <p:cNvSpPr/>
          <p:nvPr/>
        </p:nvSpPr>
        <p:spPr>
          <a:xfrm>
            <a:off x="5852874" y="3092172"/>
            <a:ext cx="5927050" cy="12621"/>
          </a:xfrm>
          <a:prstGeom prst="rect">
            <a:avLst/>
          </a:prstGeom>
          <a:solidFill>
            <a:srgbClr val="2D4DF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51" y="3128724"/>
            <a:ext cx="2980015" cy="14870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1575" y="3670221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90" dirty="0"/>
          </a:p>
        </p:txBody>
      </p:sp>
      <p:sp>
        <p:nvSpPr>
          <p:cNvPr id="12" name="Text 7"/>
          <p:cNvSpPr/>
          <p:nvPr/>
        </p:nvSpPr>
        <p:spPr>
          <a:xfrm>
            <a:off x="6749296" y="3492222"/>
            <a:ext cx="2776537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Cybersecurity Education</a:t>
            </a:r>
            <a:endParaRPr lang="en-US" sz="1990" dirty="0"/>
          </a:p>
        </p:txBody>
      </p:sp>
      <p:sp>
        <p:nvSpPr>
          <p:cNvPr id="13" name="Text 8"/>
          <p:cNvSpPr/>
          <p:nvPr/>
        </p:nvSpPr>
        <p:spPr>
          <a:xfrm>
            <a:off x="6749296" y="3928943"/>
            <a:ext cx="4272320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training to create a vigilant workforce</a:t>
            </a:r>
            <a:endParaRPr lang="en-US" sz="1590" dirty="0"/>
          </a:p>
        </p:txBody>
      </p:sp>
      <p:sp>
        <p:nvSpPr>
          <p:cNvPr id="14" name="Shape 9"/>
          <p:cNvSpPr/>
          <p:nvPr/>
        </p:nvSpPr>
        <p:spPr>
          <a:xfrm>
            <a:off x="6597848" y="4629745"/>
            <a:ext cx="5182076" cy="12621"/>
          </a:xfrm>
          <a:prstGeom prst="rect">
            <a:avLst/>
          </a:prstGeom>
          <a:solidFill>
            <a:srgbClr val="015F98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77" y="4666297"/>
            <a:ext cx="4470083" cy="14870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981575" y="5207794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90" dirty="0"/>
          </a:p>
        </p:txBody>
      </p:sp>
      <p:sp>
        <p:nvSpPr>
          <p:cNvPr id="17" name="Text 11"/>
          <p:cNvSpPr/>
          <p:nvPr/>
        </p:nvSpPr>
        <p:spPr>
          <a:xfrm>
            <a:off x="7494389" y="4868228"/>
            <a:ext cx="2524958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Collaborative Efforts</a:t>
            </a:r>
            <a:endParaRPr lang="en-US" sz="1990" dirty="0"/>
          </a:p>
        </p:txBody>
      </p:sp>
      <p:sp>
        <p:nvSpPr>
          <p:cNvPr id="18" name="Text 12"/>
          <p:cNvSpPr/>
          <p:nvPr/>
        </p:nvSpPr>
        <p:spPr>
          <a:xfrm>
            <a:off x="7494389" y="5304949"/>
            <a:ext cx="4134088" cy="6465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Industry partnerships for threat intelligence sharing</a:t>
            </a:r>
            <a:endParaRPr lang="en-US" sz="1590" dirty="0"/>
          </a:p>
        </p:txBody>
      </p:sp>
      <p:sp>
        <p:nvSpPr>
          <p:cNvPr id="19" name="Text 13"/>
          <p:cNvSpPr/>
          <p:nvPr/>
        </p:nvSpPr>
        <p:spPr>
          <a:xfrm>
            <a:off x="2799874" y="6380559"/>
            <a:ext cx="9030533" cy="1293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US" sz="159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3064</Words>
  <Application>WPS Presentation</Application>
  <PresentationFormat>On-screen Show (16:9)</PresentationFormat>
  <Paragraphs>114</Paragraphs>
  <Slides>10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Nunito</vt:lpstr>
      <vt:lpstr>Segoe Print</vt:lpstr>
      <vt:lpstr>Nunito</vt:lpstr>
      <vt:lpstr>Nunito</vt:lpstr>
      <vt:lpstr>PT Sans</vt:lpstr>
      <vt:lpstr>PT Sans</vt:lpstr>
      <vt:lpstr>PT Sans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new</cp:lastModifiedBy>
  <cp:revision>7</cp:revision>
  <dcterms:created xsi:type="dcterms:W3CDTF">2024-04-01T07:11:00Z</dcterms:created>
  <dcterms:modified xsi:type="dcterms:W3CDTF">2024-04-02T16:11:07Z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D11A74BC5F3446DC8A8966197EFCF177_12</vt:lpwstr>
  </property>
  <property fmtid="{D5CDD505-2E9C-101B-9397-08002B2CF9AE}" pid="3" name="KSOProductBuildVer">
    <vt:lpwstr>1033-12.2.0.13489</vt:lpwstr>
  </property>
</Properties>
</file>